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7EE5B-9BE4-4245-9439-AA6AEF32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1E232F-C6BE-48BD-9237-E6FC18AE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57A29-847D-4F43-AA1D-C8759D22B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4B1B8E-2624-48AF-90AC-6C94BC85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7608E-78AA-43BF-9714-CF569831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3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EBFBA-A580-4F56-AA44-AD4907DE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CFB4BB-B80F-4CA4-9C60-07DC3B7DB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E63766-3C01-44CB-8248-1982EB286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63CCA4-82E6-4143-8482-395BAD96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B9BCD-780A-41EF-AE25-A353E0DA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4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B037DC-6B4B-40E6-A499-96179627F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F35F01-F059-4AEB-9ADA-3C31A1C4D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4A25C-3685-4F5E-AD5E-DCF1D49A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48E661-1FDB-48F9-AE9C-615A6302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E2A2A7-28D3-416C-9F3B-F8179B66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13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A5F7F-29D5-4067-9547-61C9EABC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F333DC-DB9E-46BC-A74B-4C51016F4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1550DD-7FD7-4E2A-B26C-04255033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8C6FE4-E21F-4F7D-B39E-83562D31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D3E27-8B40-434F-AF6D-DBB39177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74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47AFE-276A-49F8-A65E-ACA04FB9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A7C690-C658-4F69-A736-F9CCE43F2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8EC558-283C-4F08-B9F0-24DB84014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F893ED-E222-42C2-9E61-E2B6D2C5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54236-3DBC-4C7A-B45D-E1878BD0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890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BEE32-EB38-471B-87C6-66886C84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26946-8AD8-4F3B-8DAA-EE34FDE1D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3CBF0E-8D9C-4F1F-A764-43A129E49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34244F-500D-4081-B2D2-7C2CC938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1C4432-15F6-4F0A-ADD7-33BA85D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3EEB8D-3186-4BAA-881D-7A52BE3A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16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6A1B9-77DE-4CF6-97B7-610C10E9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B5C9D-7A76-484D-896D-8D9CF2135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D1FFC-A739-4388-A392-55049F248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AD2E01-AE48-4E65-ACC1-88287851E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CEBC8F-25E8-4C44-A0A4-5609DC233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69F827-8EA4-4689-B1C9-DC5B60B9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E32A75-6791-4BFE-BA57-F231F27E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9B14D2-D61A-4798-8177-7E6DF259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652D0-7850-4138-ACFE-8EE03D48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FB46A5-BF7B-400D-80E5-888FCF2F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5873D6-9E48-478E-B643-EF3D8858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70B5D4-989B-47DF-8F98-8E7F235D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95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1E961D-03B7-4F0A-9693-EEBCECDBB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AEE2E8-2A4A-405A-864E-E07CD575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D29257-55C1-4C23-BA21-D2E41742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3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25309-8EC0-45AE-B021-E71E1CFC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FA1109-AE24-47A2-93C8-19E6A66C3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57672E-3E61-48E0-8186-CCC557DE6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3F5FC2-1D13-4D37-B927-A41862B4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A753F2-676A-4205-8D7D-973A6B42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0A18BD-C703-4438-8DE1-B45D1082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539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25931-C285-451F-9E01-738AB4AA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F990E8-B434-44A4-B945-E50C96608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904E1D-C5A5-4DBB-A4D2-7E560E6FD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B7B466-6C7B-4E3C-A2AD-D3250A26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170480-D50B-4204-B10E-597141CB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86E8D7-7104-4E59-BB72-99281C43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2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A65D5E-CEC3-43F7-95A2-A845B06FB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F9B0D2-A480-41D3-BE1A-8735F7A3A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52CEB-E3FC-489A-9F41-9F125187F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BD149-12CE-45F1-864A-8E93930E13C3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A8F6C2-D0AC-4D8B-81A3-F280D6B87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E54DB7-0925-4EE2-8F17-F9A1E56A6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9C615-D591-49AE-9352-E90B723AAD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2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55D447-6664-4482-BFEC-1D6B2EC41C28}"/>
              </a:ext>
            </a:extLst>
          </p:cNvPr>
          <p:cNvSpPr txBox="1"/>
          <p:nvPr/>
        </p:nvSpPr>
        <p:spPr>
          <a:xfrm>
            <a:off x="6680719" y="429208"/>
            <a:ext cx="417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微信分享整体颜色是， 阿德的那种绿色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F45C36-7D5B-416B-BFB3-B5A1EC89A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01" y="0"/>
            <a:ext cx="3167180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F2FF905-445F-41CA-A244-9F29C9B4A8E7}"/>
              </a:ext>
            </a:extLst>
          </p:cNvPr>
          <p:cNvCxnSpPr>
            <a:cxnSpLocks/>
          </p:cNvCxnSpPr>
          <p:nvPr/>
        </p:nvCxnSpPr>
        <p:spPr>
          <a:xfrm flipH="1" flipV="1">
            <a:off x="3610948" y="998376"/>
            <a:ext cx="1744823" cy="44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A1361C2-23B6-4D03-B579-CC49129A3F73}"/>
              </a:ext>
            </a:extLst>
          </p:cNvPr>
          <p:cNvSpPr txBox="1"/>
          <p:nvPr/>
        </p:nvSpPr>
        <p:spPr>
          <a:xfrm>
            <a:off x="5355771" y="12223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换成绿色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18EACC-3D97-49CA-9CDA-5E563D396F0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1996751" y="998377"/>
            <a:ext cx="3476940" cy="239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750CEDF-DAFB-40B3-B6FC-4B6B775A6641}"/>
              </a:ext>
            </a:extLst>
          </p:cNvPr>
          <p:cNvCxnSpPr/>
          <p:nvPr/>
        </p:nvCxnSpPr>
        <p:spPr>
          <a:xfrm flipH="1">
            <a:off x="1427584" y="1591642"/>
            <a:ext cx="4273420" cy="215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43796E7-A20E-46B3-945D-6A3B3138D324}"/>
              </a:ext>
            </a:extLst>
          </p:cNvPr>
          <p:cNvCxnSpPr/>
          <p:nvPr/>
        </p:nvCxnSpPr>
        <p:spPr>
          <a:xfrm flipH="1" flipV="1">
            <a:off x="699796" y="998376"/>
            <a:ext cx="4842588" cy="243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93C2F10-36EF-403A-B4DF-014777E1A817}"/>
              </a:ext>
            </a:extLst>
          </p:cNvPr>
          <p:cNvSpPr txBox="1"/>
          <p:nvPr/>
        </p:nvSpPr>
        <p:spPr>
          <a:xfrm>
            <a:off x="5473691" y="3205065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字黑色就好， 箭头绿色</a:t>
            </a:r>
          </a:p>
        </p:txBody>
      </p:sp>
    </p:spTree>
    <p:extLst>
      <p:ext uri="{BB962C8B-B14F-4D97-AF65-F5344CB8AC3E}">
        <p14:creationId xmlns:p14="http://schemas.microsoft.com/office/powerpoint/2010/main" val="129816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7F69FE-42CF-4336-86DA-1E7B4970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31"/>
          <a:stretch/>
        </p:blipFill>
        <p:spPr>
          <a:xfrm>
            <a:off x="99329" y="121298"/>
            <a:ext cx="3166584" cy="423609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A899923-9F8B-4C04-B369-7428D6675E79}"/>
              </a:ext>
            </a:extLst>
          </p:cNvPr>
          <p:cNvCxnSpPr/>
          <p:nvPr/>
        </p:nvCxnSpPr>
        <p:spPr>
          <a:xfrm flipH="1" flipV="1">
            <a:off x="3107094" y="877078"/>
            <a:ext cx="1586204" cy="68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35819C7-0B70-4F8A-838F-CA5EF518723F}"/>
              </a:ext>
            </a:extLst>
          </p:cNvPr>
          <p:cNvCxnSpPr/>
          <p:nvPr/>
        </p:nvCxnSpPr>
        <p:spPr>
          <a:xfrm flipH="1" flipV="1">
            <a:off x="2304661" y="1334278"/>
            <a:ext cx="2435290" cy="71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454B7B7-2CFA-4B06-9D40-8405D13C2A1F}"/>
              </a:ext>
            </a:extLst>
          </p:cNvPr>
          <p:cNvSpPr txBox="1"/>
          <p:nvPr/>
        </p:nvSpPr>
        <p:spPr>
          <a:xfrm>
            <a:off x="4907902" y="1399592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整体的界面层次效果是这种灰白和白色搭配。。。显的帖子呀还有</a:t>
            </a:r>
            <a:endParaRPr lang="en-US" altLang="zh-CN" dirty="0"/>
          </a:p>
          <a:p>
            <a:r>
              <a:rPr lang="zh-CN" altLang="en-US" dirty="0"/>
              <a:t>标题呀，都是</a:t>
            </a:r>
            <a:r>
              <a:rPr lang="en-US" altLang="zh-CN" dirty="0"/>
              <a:t>3D</a:t>
            </a:r>
            <a:r>
              <a:rPr lang="zh-CN" altLang="en-US" dirty="0"/>
              <a:t>突出来的一样。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90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D43DD2-0F39-4798-9A8A-C1DD8AD84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3" y="0"/>
            <a:ext cx="3643719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E47C996-BE11-4C46-A262-BD957AD61DE4}"/>
              </a:ext>
            </a:extLst>
          </p:cNvPr>
          <p:cNvCxnSpPr>
            <a:cxnSpLocks/>
          </p:cNvCxnSpPr>
          <p:nvPr/>
        </p:nvCxnSpPr>
        <p:spPr>
          <a:xfrm flipH="1">
            <a:off x="3840382" y="1026367"/>
            <a:ext cx="759610" cy="261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3CC260D-A212-4E9D-BB1D-8B9CE604EF9C}"/>
              </a:ext>
            </a:extLst>
          </p:cNvPr>
          <p:cNvCxnSpPr>
            <a:cxnSpLocks/>
          </p:cNvCxnSpPr>
          <p:nvPr/>
        </p:nvCxnSpPr>
        <p:spPr>
          <a:xfrm flipH="1">
            <a:off x="2668555" y="1166327"/>
            <a:ext cx="1847461" cy="4133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8FCB5B6-2B9C-4450-91E3-84593F658BDA}"/>
              </a:ext>
            </a:extLst>
          </p:cNvPr>
          <p:cNvSpPr txBox="1"/>
          <p:nvPr/>
        </p:nvSpPr>
        <p:spPr>
          <a:xfrm>
            <a:off x="4556764" y="79699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灰边太宽，白色太多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1F36D61-53A2-4650-A42D-9B7720E5C42D}"/>
              </a:ext>
            </a:extLst>
          </p:cNvPr>
          <p:cNvCxnSpPr>
            <a:cxnSpLocks/>
          </p:cNvCxnSpPr>
          <p:nvPr/>
        </p:nvCxnSpPr>
        <p:spPr>
          <a:xfrm flipH="1">
            <a:off x="2453951" y="3144416"/>
            <a:ext cx="3536302" cy="3097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6BA77FD-D488-452B-BBB5-36928592EFBD}"/>
              </a:ext>
            </a:extLst>
          </p:cNvPr>
          <p:cNvSpPr txBox="1"/>
          <p:nvPr/>
        </p:nvSpPr>
        <p:spPr>
          <a:xfrm>
            <a:off x="5687843" y="2155371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如果有评论，默认显示三条，没评论算了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查看全部评论， 换成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B493502-5C58-499A-814D-CD680FEAD662}"/>
              </a:ext>
            </a:extLst>
          </p:cNvPr>
          <p:cNvCxnSpPr/>
          <p:nvPr/>
        </p:nvCxnSpPr>
        <p:spPr>
          <a:xfrm flipH="1">
            <a:off x="3041322" y="5896947"/>
            <a:ext cx="2314449" cy="578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1AC62DB-3CAD-4FC0-9C92-CCA9C9927328}"/>
              </a:ext>
            </a:extLst>
          </p:cNvPr>
          <p:cNvSpPr txBox="1"/>
          <p:nvPr/>
        </p:nvSpPr>
        <p:spPr>
          <a:xfrm>
            <a:off x="5260573" y="5712281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字和按钮都太大。 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6B9D68-F2E0-40F6-B5E3-0FF543D222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2" b="37687"/>
          <a:stretch/>
        </p:blipFill>
        <p:spPr>
          <a:xfrm>
            <a:off x="8154757" y="4067745"/>
            <a:ext cx="3166584" cy="1194719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194B707-AB3F-44EE-8FF3-E18CA5C811F5}"/>
              </a:ext>
            </a:extLst>
          </p:cNvPr>
          <p:cNvCxnSpPr/>
          <p:nvPr/>
        </p:nvCxnSpPr>
        <p:spPr>
          <a:xfrm>
            <a:off x="8136294" y="2911151"/>
            <a:ext cx="1110343" cy="132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FBBCBA-3AB0-4DE4-94AF-9931B6703876}"/>
              </a:ext>
            </a:extLst>
          </p:cNvPr>
          <p:cNvSpPr txBox="1"/>
          <p:nvPr/>
        </p:nvSpPr>
        <p:spPr>
          <a:xfrm>
            <a:off x="7288734" y="3376307"/>
            <a:ext cx="452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文字：下载阿德莱德眼</a:t>
            </a:r>
            <a:r>
              <a:rPr lang="en-US" altLang="zh-CN" dirty="0">
                <a:solidFill>
                  <a:srgbClr val="00B050"/>
                </a:solidFill>
              </a:rPr>
              <a:t>App</a:t>
            </a:r>
            <a:r>
              <a:rPr lang="zh-CN" altLang="en-US" dirty="0">
                <a:solidFill>
                  <a:srgbClr val="00B050"/>
                </a:solidFill>
              </a:rPr>
              <a:t>查看全部评论。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点击后跳出提示下载的东西，之前</a:t>
            </a:r>
            <a:r>
              <a:rPr lang="en-US" altLang="zh-CN" dirty="0">
                <a:solidFill>
                  <a:srgbClr val="00B050"/>
                </a:solidFill>
              </a:rPr>
              <a:t>ppt</a:t>
            </a:r>
            <a:r>
              <a:rPr lang="zh-CN" altLang="en-US" dirty="0">
                <a:solidFill>
                  <a:srgbClr val="00B050"/>
                </a:solidFill>
              </a:rPr>
              <a:t>有说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8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D41B4C-4535-4434-8476-27765C31A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" y="926115"/>
            <a:ext cx="4653822" cy="3487264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2E420AC-116C-4C70-AF76-7499E2D94EA0}"/>
              </a:ext>
            </a:extLst>
          </p:cNvPr>
          <p:cNvCxnSpPr>
            <a:cxnSpLocks/>
          </p:cNvCxnSpPr>
          <p:nvPr/>
        </p:nvCxnSpPr>
        <p:spPr>
          <a:xfrm flipH="1" flipV="1">
            <a:off x="5001208" y="1156996"/>
            <a:ext cx="830425" cy="1580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C45DC62-DD9B-4D3D-85A4-590D053C9793}"/>
              </a:ext>
            </a:extLst>
          </p:cNvPr>
          <p:cNvSpPr txBox="1"/>
          <p:nvPr/>
        </p:nvSpPr>
        <p:spPr>
          <a:xfrm>
            <a:off x="5222989" y="2770419"/>
            <a:ext cx="578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所有的按钮， 都替换成带圆弧的按钮例如下面红色按钮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0FF42B-9A45-4459-BA66-5D156588E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0647" r="-589" b="82890"/>
          <a:stretch/>
        </p:blipFill>
        <p:spPr>
          <a:xfrm>
            <a:off x="7014730" y="3237337"/>
            <a:ext cx="3167180" cy="44320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6F6B8DB-B39F-41FD-9AB6-6FA9DC7F7595}"/>
              </a:ext>
            </a:extLst>
          </p:cNvPr>
          <p:cNvCxnSpPr/>
          <p:nvPr/>
        </p:nvCxnSpPr>
        <p:spPr>
          <a:xfrm flipH="1" flipV="1">
            <a:off x="2500604" y="1287624"/>
            <a:ext cx="4012163" cy="276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E4A02E7-87C0-45AE-ABD2-3914854820EF}"/>
              </a:ext>
            </a:extLst>
          </p:cNvPr>
          <p:cNvSpPr txBox="1"/>
          <p:nvPr/>
        </p:nvSpPr>
        <p:spPr>
          <a:xfrm>
            <a:off x="6699380" y="3890865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详见第二张</a:t>
            </a:r>
            <a:r>
              <a:rPr lang="en-US" altLang="zh-CN" dirty="0"/>
              <a:t>ppt</a:t>
            </a:r>
            <a:r>
              <a:rPr lang="zh-CN" altLang="en-US" dirty="0"/>
              <a:t>，，灰白和白色交错层次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F4A283C-6BA5-4CE8-B503-5766554B306E}"/>
              </a:ext>
            </a:extLst>
          </p:cNvPr>
          <p:cNvCxnSpPr>
            <a:cxnSpLocks/>
          </p:cNvCxnSpPr>
          <p:nvPr/>
        </p:nvCxnSpPr>
        <p:spPr>
          <a:xfrm flipV="1">
            <a:off x="1548882" y="2500604"/>
            <a:ext cx="1194318" cy="268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60BEDD2-CF7D-41D1-99E9-9C39B0555704}"/>
              </a:ext>
            </a:extLst>
          </p:cNvPr>
          <p:cNvSpPr txBox="1"/>
          <p:nvPr/>
        </p:nvSpPr>
        <p:spPr>
          <a:xfrm>
            <a:off x="1073020" y="5187820"/>
            <a:ext cx="1111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这些按钮是</a:t>
            </a:r>
            <a:r>
              <a:rPr lang="en-US" altLang="zh-CN" dirty="0"/>
              <a:t>App</a:t>
            </a:r>
            <a:r>
              <a:rPr lang="zh-CN" altLang="en-US" dirty="0"/>
              <a:t>主页按钮， 缩小点， 一行五个，点进去，跳转到对应的页面，，例如租房就跳到租房页面。</a:t>
            </a:r>
            <a:endParaRPr lang="en-US" altLang="zh-CN" dirty="0"/>
          </a:p>
          <a:p>
            <a:r>
              <a:rPr lang="zh-CN" altLang="en-US" dirty="0"/>
              <a:t>这些小图标和后面对应的网址要能自己发布。</a:t>
            </a:r>
            <a:endParaRPr lang="en-US" altLang="zh-CN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E970251-EFFB-4222-BCF0-B903BE6310A3}"/>
              </a:ext>
            </a:extLst>
          </p:cNvPr>
          <p:cNvCxnSpPr/>
          <p:nvPr/>
        </p:nvCxnSpPr>
        <p:spPr>
          <a:xfrm flipV="1">
            <a:off x="2743200" y="3069771"/>
            <a:ext cx="233265" cy="317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772130A-62E6-4D4E-AF71-7023138C9229}"/>
              </a:ext>
            </a:extLst>
          </p:cNvPr>
          <p:cNvSpPr txBox="1"/>
          <p:nvPr/>
        </p:nvSpPr>
        <p:spPr>
          <a:xfrm>
            <a:off x="2313992" y="6344816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如果以后小图标太多还可以扩展，它是可以滑动的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9E5333C-3BBF-4C60-B431-43F410AD3A09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129205" y="4180114"/>
            <a:ext cx="976125" cy="58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47E2912-5C82-445E-8AC3-3DF9DA3AE25E}"/>
              </a:ext>
            </a:extLst>
          </p:cNvPr>
          <p:cNvSpPr txBox="1"/>
          <p:nvPr/>
        </p:nvSpPr>
        <p:spPr>
          <a:xfrm>
            <a:off x="6105330" y="458250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带圆弧的一个广告横幅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D0BAF5D-B00F-45CB-A2E9-050B4A3251FE}"/>
              </a:ext>
            </a:extLst>
          </p:cNvPr>
          <p:cNvCxnSpPr>
            <a:cxnSpLocks/>
          </p:cNvCxnSpPr>
          <p:nvPr/>
        </p:nvCxnSpPr>
        <p:spPr>
          <a:xfrm flipH="1">
            <a:off x="4114801" y="494522"/>
            <a:ext cx="1175656" cy="88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4CF98D1-5B19-4433-A6C5-7BCED7B5E6BD}"/>
              </a:ext>
            </a:extLst>
          </p:cNvPr>
          <p:cNvSpPr txBox="1"/>
          <p:nvPr/>
        </p:nvSpPr>
        <p:spPr>
          <a:xfrm>
            <a:off x="5535780" y="-7153"/>
            <a:ext cx="66479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新增一个东西，刚想到， 后台文章（不是帖子）要分类，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目前已经可以新建分类了，只不过只有征婚，时事和广告，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这里需要，能新建一个其他分类，比如移民咨询， 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上传一个按钮，连接对应的分类。至于点进去之后，全部都是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移民咨询文章， 帖子展示参照阿德莱德眼推荐板块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（流瀑试的帖子展示）时事热点也可以这样搞。以后哪类文章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看的人多了，</a:t>
            </a:r>
            <a:r>
              <a:rPr lang="en-US" altLang="zh-CN" dirty="0">
                <a:solidFill>
                  <a:srgbClr val="00B050"/>
                </a:solidFill>
              </a:rPr>
              <a:t>App</a:t>
            </a:r>
            <a:r>
              <a:rPr lang="zh-CN" altLang="en-US" dirty="0">
                <a:solidFill>
                  <a:srgbClr val="00B050"/>
                </a:solidFill>
              </a:rPr>
              <a:t>主页就可以新增按钮了。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这个小图片还要能直接对应某个广告贴，比如拼团。我就放一个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按钮上去，点进去是介绍。仅此而已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83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7404C1-03A1-4006-A768-EF7473F0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6" y="0"/>
            <a:ext cx="399782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6736A0-7D1E-4BB7-AB8F-32F476DF967B}"/>
              </a:ext>
            </a:extLst>
          </p:cNvPr>
          <p:cNvSpPr txBox="1"/>
          <p:nvPr/>
        </p:nvSpPr>
        <p:spPr>
          <a:xfrm>
            <a:off x="4518127" y="1604864"/>
            <a:ext cx="75713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这个帖子的高度，是肯定要缩小的，帖子帖子的间隔也要缩小。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后台要能设置相关推荐的帖子， 如果没设置，那就按时间顺序，</a:t>
            </a:r>
            <a:endParaRPr lang="en-US" altLang="zh-CN" dirty="0"/>
          </a:p>
          <a:p>
            <a:r>
              <a:rPr lang="zh-CN" altLang="en-US" dirty="0"/>
              <a:t>显示最新的</a:t>
            </a:r>
            <a:r>
              <a:rPr lang="en-US" altLang="zh-CN" dirty="0"/>
              <a:t>6</a:t>
            </a:r>
            <a:r>
              <a:rPr lang="zh-CN" altLang="en-US" dirty="0"/>
              <a:t>条就差不多了。。当然可以设置更多。那样需要去设置。</a:t>
            </a:r>
            <a:endParaRPr lang="en-US" altLang="zh-CN" dirty="0"/>
          </a:p>
          <a:p>
            <a:r>
              <a:rPr lang="zh-CN" altLang="en-US" dirty="0"/>
              <a:t>排列顺序也要能调整。。这个默认和板块关联。。自己后台设置的帖子。</a:t>
            </a:r>
            <a:endParaRPr lang="en-US" altLang="zh-CN" dirty="0"/>
          </a:p>
          <a:p>
            <a:r>
              <a:rPr lang="zh-CN" altLang="en-US" dirty="0"/>
              <a:t>可以脱离板块限制。但需要管理员去设置。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0DB1372-5962-49EA-A86A-234CE9400380}"/>
              </a:ext>
            </a:extLst>
          </p:cNvPr>
          <p:cNvCxnSpPr/>
          <p:nvPr/>
        </p:nvCxnSpPr>
        <p:spPr>
          <a:xfrm flipH="1" flipV="1">
            <a:off x="4269361" y="242596"/>
            <a:ext cx="1534280" cy="33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6F8BE9F-F09A-41F0-BB98-EE9258A9573C}"/>
              </a:ext>
            </a:extLst>
          </p:cNvPr>
          <p:cNvSpPr txBox="1"/>
          <p:nvPr/>
        </p:nvSpPr>
        <p:spPr>
          <a:xfrm>
            <a:off x="5772834" y="4105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按钮</a:t>
            </a:r>
          </a:p>
        </p:txBody>
      </p:sp>
    </p:spTree>
    <p:extLst>
      <p:ext uri="{BB962C8B-B14F-4D97-AF65-F5344CB8AC3E}">
        <p14:creationId xmlns:p14="http://schemas.microsoft.com/office/powerpoint/2010/main" val="114135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B4E551-A35C-4F0B-AE0F-CF7E239E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60420-46AE-412D-A688-F57C2A76BA38}"/>
              </a:ext>
            </a:extLst>
          </p:cNvPr>
          <p:cNvCxnSpPr>
            <a:cxnSpLocks/>
          </p:cNvCxnSpPr>
          <p:nvPr/>
        </p:nvCxnSpPr>
        <p:spPr>
          <a:xfrm flipH="1" flipV="1">
            <a:off x="3166585" y="1074573"/>
            <a:ext cx="1330770" cy="14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7AD1DD0-3AEB-4A7B-953C-54BCB66D3C0A}"/>
              </a:ext>
            </a:extLst>
          </p:cNvPr>
          <p:cNvSpPr txBox="1"/>
          <p:nvPr/>
        </p:nvSpPr>
        <p:spPr>
          <a:xfrm>
            <a:off x="2127379" y="8490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查看全部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E1B66F-70E5-4F4E-8156-DDD8F4ADE5AE}"/>
              </a:ext>
            </a:extLst>
          </p:cNvPr>
          <p:cNvSpPr txBox="1"/>
          <p:nvPr/>
        </p:nvSpPr>
        <p:spPr>
          <a:xfrm>
            <a:off x="4655976" y="1033751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点击是跳转到一个全部都是阿德推荐的列表里。。列表跟这个是一样</a:t>
            </a:r>
            <a:endParaRPr lang="en-US" altLang="zh-CN" dirty="0"/>
          </a:p>
          <a:p>
            <a:r>
              <a:rPr lang="zh-CN" altLang="en-US" dirty="0"/>
              <a:t>的流瀑试的。。。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B7B639D-4ED5-4EA0-931B-98089D0EF702}"/>
              </a:ext>
            </a:extLst>
          </p:cNvPr>
          <p:cNvCxnSpPr>
            <a:cxnSpLocks/>
          </p:cNvCxnSpPr>
          <p:nvPr/>
        </p:nvCxnSpPr>
        <p:spPr>
          <a:xfrm flipH="1">
            <a:off x="2565918" y="2621902"/>
            <a:ext cx="1707502" cy="177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9D67793-4653-43ED-B03D-88BBAB5D88A2}"/>
              </a:ext>
            </a:extLst>
          </p:cNvPr>
          <p:cNvSpPr txBox="1"/>
          <p:nvPr/>
        </p:nvSpPr>
        <p:spPr>
          <a:xfrm>
            <a:off x="4655976" y="2425959"/>
            <a:ext cx="6891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这个地方默认显示个</a:t>
            </a:r>
            <a:r>
              <a:rPr lang="en-US" altLang="zh-CN" dirty="0"/>
              <a:t>20</a:t>
            </a:r>
            <a:r>
              <a:rPr lang="zh-CN" altLang="en-US" dirty="0"/>
              <a:t>篇差不多了，最好能够设置显示多少，因为</a:t>
            </a:r>
            <a:endParaRPr lang="en-US" altLang="zh-CN" dirty="0"/>
          </a:p>
          <a:p>
            <a:r>
              <a:rPr lang="zh-CN" altLang="en-US" dirty="0"/>
              <a:t>我也不知道显示多少好些，最好让用户浏览不完。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3137B68-421C-4AE8-A405-5D06CEB0E7B5}"/>
              </a:ext>
            </a:extLst>
          </p:cNvPr>
          <p:cNvCxnSpPr/>
          <p:nvPr/>
        </p:nvCxnSpPr>
        <p:spPr>
          <a:xfrm flipH="1" flipV="1">
            <a:off x="2239347" y="3429000"/>
            <a:ext cx="2416629" cy="508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E1BBF8-4A46-4F71-8889-A23A9808F3FF}"/>
              </a:ext>
            </a:extLst>
          </p:cNvPr>
          <p:cNvSpPr txBox="1"/>
          <p:nvPr/>
        </p:nvSpPr>
        <p:spPr>
          <a:xfrm>
            <a:off x="4777273" y="3778898"/>
            <a:ext cx="7143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这里的可以是帖子可以是文章，可以是静态文章。。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相当于文章都多一个属性，是否阿德推荐。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Logo</a:t>
            </a:r>
            <a:r>
              <a:rPr lang="zh-CN" altLang="en-US" dirty="0"/>
              <a:t>如果用户就用用户头像，如果管理员，那就是阿德眼的</a:t>
            </a:r>
            <a:r>
              <a:rPr lang="en-US" altLang="zh-CN" dirty="0"/>
              <a:t>logo</a:t>
            </a:r>
            <a:r>
              <a:rPr lang="zh-CN" altLang="en-US" dirty="0"/>
              <a:t>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至于右边的， 心型的，实际是热度，浏览量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0748A9E-985A-4DCB-AC1E-6D505A251816}"/>
              </a:ext>
            </a:extLst>
          </p:cNvPr>
          <p:cNvCxnSpPr/>
          <p:nvPr/>
        </p:nvCxnSpPr>
        <p:spPr>
          <a:xfrm flipH="1">
            <a:off x="3235375" y="335902"/>
            <a:ext cx="972731" cy="6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62A54CB-E269-4978-986F-63A4E6DD719D}"/>
              </a:ext>
            </a:extLst>
          </p:cNvPr>
          <p:cNvSpPr txBox="1"/>
          <p:nvPr/>
        </p:nvSpPr>
        <p:spPr>
          <a:xfrm>
            <a:off x="4581331" y="2705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第二个横幅</a:t>
            </a:r>
          </a:p>
        </p:txBody>
      </p:sp>
    </p:spTree>
    <p:extLst>
      <p:ext uri="{BB962C8B-B14F-4D97-AF65-F5344CB8AC3E}">
        <p14:creationId xmlns:p14="http://schemas.microsoft.com/office/powerpoint/2010/main" val="122622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98B339-BA1D-4740-9479-7F787A60B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6584" cy="6858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0FAE2C1-0905-4701-BAC7-3976FAD8601B}"/>
              </a:ext>
            </a:extLst>
          </p:cNvPr>
          <p:cNvCxnSpPr>
            <a:cxnSpLocks/>
          </p:cNvCxnSpPr>
          <p:nvPr/>
        </p:nvCxnSpPr>
        <p:spPr>
          <a:xfrm flipH="1">
            <a:off x="1875453" y="3778898"/>
            <a:ext cx="1670180" cy="269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F208DE9-3F44-4E5B-96DD-BBBF0E78F392}"/>
              </a:ext>
            </a:extLst>
          </p:cNvPr>
          <p:cNvSpPr txBox="1"/>
          <p:nvPr/>
        </p:nvSpPr>
        <p:spPr>
          <a:xfrm>
            <a:off x="3844212" y="3429000"/>
            <a:ext cx="75713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这个东西是透明的，可以以阿德的那种绿色，设置个透明，，也可以默认</a:t>
            </a:r>
            <a:endParaRPr lang="en-US" altLang="zh-CN" dirty="0"/>
          </a:p>
          <a:p>
            <a:r>
              <a:rPr lang="zh-CN" altLang="en-US" dirty="0"/>
              <a:t>用下面的透明，修改下按钮颜色。。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这个按钮是固定的，不随着帖子滑动而滑动。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那里的两行文字。。分别第一行是：阿德莱德同城生活掌上宝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第二行是类似于下面的五颗星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54A658-F661-4EFE-9EF3-40FDB46838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25"/>
          <a:stretch/>
        </p:blipFill>
        <p:spPr>
          <a:xfrm>
            <a:off x="4758612" y="5868955"/>
            <a:ext cx="3167180" cy="4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6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9C5715-E2C8-46E0-A680-B25C4124A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8" y="248198"/>
            <a:ext cx="2876951" cy="46774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8268CB-AAE4-43BB-80D4-18A9F9999B4A}"/>
              </a:ext>
            </a:extLst>
          </p:cNvPr>
          <p:cNvSpPr txBox="1"/>
          <p:nvPr/>
        </p:nvSpPr>
        <p:spPr>
          <a:xfrm>
            <a:off x="3396343" y="153955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静态帖子，如果太长的话，需要折叠</a:t>
            </a:r>
          </a:p>
        </p:txBody>
      </p:sp>
    </p:spTree>
    <p:extLst>
      <p:ext uri="{BB962C8B-B14F-4D97-AF65-F5344CB8AC3E}">
        <p14:creationId xmlns:p14="http://schemas.microsoft.com/office/powerpoint/2010/main" val="120068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44EDCC-92BE-4417-8734-0D0709EEEA60}"/>
              </a:ext>
            </a:extLst>
          </p:cNvPr>
          <p:cNvSpPr txBox="1"/>
          <p:nvPr/>
        </p:nvSpPr>
        <p:spPr>
          <a:xfrm>
            <a:off x="1324947" y="1446245"/>
            <a:ext cx="9648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拼团暂时不做</a:t>
            </a:r>
            <a:r>
              <a:rPr lang="en-US" altLang="zh-CN" dirty="0"/>
              <a:t>H5</a:t>
            </a:r>
            <a:r>
              <a:rPr lang="zh-CN" altLang="en-US" dirty="0"/>
              <a:t>， 全局地图也不做，只做单个的谷歌的地图。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微信分享出去的帖子信息，要全部能够复制粘贴，，包括地址。因为有时候地图没用的，用户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只在描述输入地址了。</a:t>
            </a:r>
          </a:p>
        </p:txBody>
      </p:sp>
    </p:spTree>
    <p:extLst>
      <p:ext uri="{BB962C8B-B14F-4D97-AF65-F5344CB8AC3E}">
        <p14:creationId xmlns:p14="http://schemas.microsoft.com/office/powerpoint/2010/main" val="4221544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686</Words>
  <Application>Microsoft Office PowerPoint</Application>
  <PresentationFormat>宽屏</PresentationFormat>
  <Paragraphs>64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Shanguang Ping</dc:creator>
  <cp:lastModifiedBy>Shanguang Ping</cp:lastModifiedBy>
  <cp:revision>15</cp:revision>
  <dcterms:created xsi:type="dcterms:W3CDTF">2019-03-19T10:45:51Z</dcterms:created>
  <dcterms:modified xsi:type="dcterms:W3CDTF">2019-03-19T12:09:30Z</dcterms:modified>
</cp:coreProperties>
</file>